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62" r:id="rId5"/>
    <p:sldId id="263" r:id="rId6"/>
    <p:sldId id="258" r:id="rId7"/>
    <p:sldId id="264" r:id="rId8"/>
    <p:sldId id="269" r:id="rId9"/>
    <p:sldId id="267" r:id="rId10"/>
    <p:sldId id="268" r:id="rId11"/>
    <p:sldId id="270" r:id="rId12"/>
    <p:sldId id="271" r:id="rId13"/>
    <p:sldId id="265" r:id="rId14"/>
    <p:sldId id="274" r:id="rId15"/>
    <p:sldId id="275" r:id="rId16"/>
    <p:sldId id="276" r:id="rId17"/>
    <p:sldId id="277" r:id="rId18"/>
    <p:sldId id="278" r:id="rId19"/>
    <p:sldId id="266" r:id="rId20"/>
    <p:sldId id="279" r:id="rId21"/>
    <p:sldId id="280" r:id="rId22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84" d="100"/>
          <a:sy n="84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668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441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306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39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420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654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3187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1754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81283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823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725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F6928-2BAA-46C4-8ED5-C206FB34D81A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9AB54-E4FF-40CB-A89B-9122A1B00848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017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reeWorlds/ML_S4_labs/tree/main/Lab2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9112" y="1186853"/>
            <a:ext cx="8032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Lab2. Stereo Vision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68486" y="5800160"/>
            <a:ext cx="4976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Max Kovalchuk, MI-4</a:t>
            </a:r>
            <a:endParaRPr lang="uk-UA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20287" b="29791"/>
          <a:stretch/>
        </p:blipFill>
        <p:spPr>
          <a:xfrm>
            <a:off x="471285" y="2649094"/>
            <a:ext cx="10876419" cy="29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60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742" y="-171480"/>
            <a:ext cx="98331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(2,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7" y="880358"/>
            <a:ext cx="3971949" cy="26025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5" y="880358"/>
            <a:ext cx="3969452" cy="26025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6" y="3726835"/>
            <a:ext cx="3971949" cy="260254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3" y="3726834"/>
            <a:ext cx="3969453" cy="26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721" y="-171480"/>
            <a:ext cx="11054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</a:t>
            </a:r>
            <a:r>
              <a:rPr lang="uk-UA" sz="66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7" y="880359"/>
            <a:ext cx="3984455" cy="26025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51" y="880359"/>
            <a:ext cx="3961276" cy="26025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7" y="3756026"/>
            <a:ext cx="3984455" cy="264318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551" y="3756025"/>
            <a:ext cx="3963807" cy="26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742" y="-171480"/>
            <a:ext cx="98331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</a:t>
            </a:r>
            <a:r>
              <a:rPr lang="uk-UA" sz="66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6" y="880358"/>
            <a:ext cx="3971949" cy="26025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2" y="880359"/>
            <a:ext cx="3969453" cy="26025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5" y="3726834"/>
            <a:ext cx="3971950" cy="26025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1" y="3726833"/>
            <a:ext cx="3969453" cy="260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7129" y="164186"/>
            <a:ext cx="104903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(1,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55" y="1445571"/>
            <a:ext cx="5668906" cy="45269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2" y="1445571"/>
            <a:ext cx="5686606" cy="4541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8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2" y="1445571"/>
            <a:ext cx="5686606" cy="45411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7874" y="164186"/>
            <a:ext cx="9268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(1,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0" y="1445571"/>
            <a:ext cx="5686606" cy="454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22" y="1458465"/>
            <a:ext cx="5668906" cy="45269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56" y="1458464"/>
            <a:ext cx="5668906" cy="45269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129" y="164186"/>
            <a:ext cx="104903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(2,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3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2" y="1445571"/>
            <a:ext cx="5686606" cy="45411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0" y="1445571"/>
            <a:ext cx="5686606" cy="45411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7874" y="164186"/>
            <a:ext cx="9268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(2,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64" y="1444329"/>
            <a:ext cx="5670464" cy="45282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56" y="1458464"/>
            <a:ext cx="5652762" cy="45140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7129" y="164186"/>
            <a:ext cx="104903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(3,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7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722" y="1445571"/>
            <a:ext cx="5686606" cy="454110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71" y="1445571"/>
            <a:ext cx="5695545" cy="4548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97874" y="164186"/>
            <a:ext cx="9268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In-box SGBM</a:t>
            </a:r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 (3,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6127" y="6145928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0813" y="616006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8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9858" y="164186"/>
            <a:ext cx="6724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BM vs SGBM (1)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24" y="2046166"/>
            <a:ext cx="3858714" cy="30814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5" y="2046166"/>
            <a:ext cx="3858714" cy="308141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" y="2046166"/>
            <a:ext cx="3858714" cy="3081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9052" y="563995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5932" y="5639959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9724" y="563995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SGBM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1960" y="455333"/>
            <a:ext cx="33842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464" y="2487168"/>
            <a:ext cx="5550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Stereo Data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Post Stereo Matching Filtering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Block Matching</a:t>
            </a:r>
          </a:p>
          <a:p>
            <a:pPr algn="just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4. In-box Semi Gobal Block Matching</a:t>
            </a:r>
          </a:p>
          <a:p>
            <a:pPr algn="just"/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5. Visual Comparison of BM and SGBM</a:t>
            </a:r>
            <a:endParaRPr lang="en-US" sz="24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6387" y="6029980"/>
            <a:ext cx="8035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240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github.com/reeWorlds/ML_S4_labs/tree/main/Lab2</a:t>
            </a:r>
            <a:endParaRPr lang="uk-UA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872" y="2101090"/>
            <a:ext cx="5987556" cy="2836670"/>
          </a:xfrm>
          <a:prstGeom prst="rect">
            <a:avLst/>
          </a:prstGeom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6099048" y="4169664"/>
            <a:ext cx="5504688" cy="1188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6075306" y="4573917"/>
            <a:ext cx="5504688" cy="1188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641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24" y="2046166"/>
            <a:ext cx="3858714" cy="30814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6" y="2046166"/>
            <a:ext cx="3858714" cy="30814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" y="2046166"/>
            <a:ext cx="3858714" cy="3081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858" y="164186"/>
            <a:ext cx="6724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BM vs SGBM (2)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9052" y="563995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5932" y="5639959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9724" y="563995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SGBM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23" y="2046166"/>
            <a:ext cx="3858714" cy="30814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787" y="2046166"/>
            <a:ext cx="3858714" cy="30814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" y="2046166"/>
            <a:ext cx="3858714" cy="3081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9858" y="164186"/>
            <a:ext cx="67249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BM vs SGBM (3)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9052" y="5639959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5932" y="5639959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49724" y="563995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latin typeface="Arial" panose="020B0604020202020204" pitchFamily="34" charset="0"/>
                <a:cs typeface="Arial" panose="020B0604020202020204" pitchFamily="34" charset="0"/>
              </a:rPr>
              <a:t>SGBM</a:t>
            </a:r>
            <a:endParaRPr lang="uk-UA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6696" y="254165"/>
            <a:ext cx="6162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Stereo Data (1)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0" y="1362161"/>
            <a:ext cx="4798157" cy="38316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6" y="1357447"/>
            <a:ext cx="4809965" cy="38410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4919" y="5102352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3788" y="510235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0554" y="5886281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695x555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8338" y="5886280"/>
            <a:ext cx="3204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1390x1110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9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6696" y="254165"/>
            <a:ext cx="6162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Stereo Data (2)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4919" y="5102352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3788" y="510235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0554" y="5886281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695x555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8338" y="5886280"/>
            <a:ext cx="3204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1390x1110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4" y="1357447"/>
            <a:ext cx="4809965" cy="38410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1" y="1362162"/>
            <a:ext cx="4804060" cy="3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7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6696" y="254165"/>
            <a:ext cx="6162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Stereo Data (3)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34919" y="5102352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3788" y="510235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40554" y="5886281"/>
            <a:ext cx="25859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695x555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8338" y="5886280"/>
            <a:ext cx="3204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mtClean="0">
                <a:latin typeface="Arial" panose="020B0604020202020204" pitchFamily="34" charset="0"/>
                <a:cs typeface="Arial" panose="020B0604020202020204" pitchFamily="34" charset="0"/>
              </a:rPr>
              <a:t>1390x1110</a:t>
            </a:r>
            <a:endParaRPr lang="uk-UA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6" y="1357447"/>
            <a:ext cx="4809965" cy="38410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7" y="1362162"/>
            <a:ext cx="4804060" cy="38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0293" y="254165"/>
            <a:ext cx="1129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smtClean="0">
                <a:latin typeface="Arial" panose="020B0604020202020204" pitchFamily="34" charset="0"/>
                <a:cs typeface="Arial" panose="020B0604020202020204" pitchFamily="34" charset="0"/>
              </a:rPr>
              <a:t>Post Stereo Matching Filtering</a:t>
            </a:r>
            <a:endParaRPr lang="uk-UA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08" y="2567436"/>
            <a:ext cx="8458448" cy="4199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1040" y="1269828"/>
            <a:ext cx="3446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>
                <a:latin typeface="Arial" panose="020B0604020202020204" pitchFamily="34" charset="0"/>
                <a:cs typeface="Arial" panose="020B0604020202020204" pitchFamily="34" charset="0"/>
              </a:rPr>
              <a:t>Median Filter</a:t>
            </a:r>
            <a:endParaRPr lang="uk-UA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3622" y="1982661"/>
            <a:ext cx="7521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Arial" panose="020B0604020202020204" pitchFamily="34" charset="0"/>
                <a:cs typeface="Arial" panose="020B0604020202020204" pitchFamily="34" charset="0"/>
              </a:rPr>
              <a:t>Filtering parameter r = BlockSize * 4 + 1</a:t>
            </a:r>
            <a:endParaRPr lang="uk-UA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7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081" y="-171480"/>
            <a:ext cx="11054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(1,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02" y="880358"/>
            <a:ext cx="3959444" cy="260254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5" y="880358"/>
            <a:ext cx="3959444" cy="2602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75" y="3757612"/>
            <a:ext cx="3969452" cy="260254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02" y="3757612"/>
            <a:ext cx="3959444" cy="26025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0466" y="-171480"/>
            <a:ext cx="98331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(1, large)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8" y="880358"/>
            <a:ext cx="3959444" cy="260254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4" y="880358"/>
            <a:ext cx="3959444" cy="26025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857" y="3726835"/>
            <a:ext cx="3971020" cy="2602547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34" y="3726835"/>
            <a:ext cx="3959444" cy="2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721" y="-171480"/>
            <a:ext cx="11054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smtClean="0">
                <a:latin typeface="Arial" panose="020B0604020202020204" pitchFamily="34" charset="0"/>
                <a:cs typeface="Arial" panose="020B0604020202020204" pitchFamily="34" charset="0"/>
              </a:rPr>
              <a:t>Out-of-box BM (2, medium)</a:t>
            </a:r>
            <a:endParaRPr lang="uk-UA" sz="6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8175" y="6273225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45271" y="6273224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6936" y="2003063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unfiltered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6935" y="4929143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filtered</a:t>
            </a:r>
            <a:endParaRPr lang="uk-UA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02" y="880359"/>
            <a:ext cx="3971949" cy="260254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880359"/>
            <a:ext cx="3959478" cy="26025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98" y="3756026"/>
            <a:ext cx="3984454" cy="260413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880" y="3756026"/>
            <a:ext cx="3956947" cy="260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5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231</Words>
  <Application>Microsoft Office PowerPoint</Application>
  <PresentationFormat>Широкоэкранный</PresentationFormat>
  <Paragraphs>87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reeWorld</dc:creator>
  <cp:lastModifiedBy>reeWorld</cp:lastModifiedBy>
  <cp:revision>13</cp:revision>
  <dcterms:created xsi:type="dcterms:W3CDTF">2022-04-10T21:35:01Z</dcterms:created>
  <dcterms:modified xsi:type="dcterms:W3CDTF">2022-04-10T23:05:29Z</dcterms:modified>
</cp:coreProperties>
</file>